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3" autoAdjust="0"/>
    <p:restoredTop sz="94660"/>
  </p:normalViewPr>
  <p:slideViewPr>
    <p:cSldViewPr snapToGrid="0">
      <p:cViewPr varScale="1">
        <p:scale>
          <a:sx n="133" d="100"/>
          <a:sy n="133" d="100"/>
        </p:scale>
        <p:origin x="-136" y="-8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38BD81-2CDA-4982-A466-DA9B6995AFC8}" type="datetimeFigureOut">
              <a:rPr lang="en-US" smtClean="0"/>
              <a:t>4/19/18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4A924-C2AA-44D2-ABCC-0B258CF9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907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E27F-FC5C-4840-B4EE-E441BE50B752}" type="datetime1">
              <a:rPr lang="en-US" smtClean="0"/>
              <a:t>4/19/18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41C7-E7A5-41A1-AB1E-9E53F1133C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632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A01F4-AE87-46BA-9A0E-D4BBC4617A8E}" type="datetime1">
              <a:rPr lang="en-US" smtClean="0"/>
              <a:t>4/19/18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41C7-E7A5-41A1-AB1E-9E53F1133C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876E6-DC52-4BF4-8DD2-7E2CE8B681D2}" type="datetime1">
              <a:rPr lang="en-US" smtClean="0"/>
              <a:t>4/19/18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41C7-E7A5-41A1-AB1E-9E53F1133C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820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E38D4-257B-4E79-9E7C-B3123F5DBEBF}" type="datetime1">
              <a:rPr lang="en-US" smtClean="0"/>
              <a:t>4/19/18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41C7-E7A5-41A1-AB1E-9E53F1133C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409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70EEE-B33D-4AD9-B3CF-F15323DD30ED}" type="datetime1">
              <a:rPr lang="en-US" smtClean="0"/>
              <a:t>4/19/18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41C7-E7A5-41A1-AB1E-9E53F1133C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891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B6327-656E-4394-9CB6-CC93ECC43BB1}" type="datetime1">
              <a:rPr lang="en-US" smtClean="0"/>
              <a:t>4/19/18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41C7-E7A5-41A1-AB1E-9E53F1133C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291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02DCF-14BB-4868-BB36-15A1F2994A86}" type="datetime1">
              <a:rPr lang="en-US" smtClean="0"/>
              <a:t>4/19/18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41C7-E7A5-41A1-AB1E-9E53F1133C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661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9086-DE9B-46E4-9CA2-8D767D906373}" type="datetime1">
              <a:rPr lang="en-US" smtClean="0"/>
              <a:t>4/19/18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41C7-E7A5-41A1-AB1E-9E53F1133C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98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F7272-B58C-4510-A98E-487B4131CE23}" type="datetime1">
              <a:rPr lang="en-US" smtClean="0"/>
              <a:t>4/19/18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41C7-E7A5-41A1-AB1E-9E53F1133C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402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72CE0-07CF-47A3-9429-8E720EECFFB9}" type="datetime1">
              <a:rPr lang="en-US" smtClean="0"/>
              <a:t>4/19/18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41C7-E7A5-41A1-AB1E-9E53F1133C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501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9032-3275-4A36-8273-B8D0194BE493}" type="datetime1">
              <a:rPr lang="en-US" smtClean="0"/>
              <a:t>4/19/18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41C7-E7A5-41A1-AB1E-9E53F1133C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668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713B0-C946-4372-A04C-98E4E081A206}" type="datetime1">
              <a:rPr lang="en-US" smtClean="0"/>
              <a:t>4/19/18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841C7-E7A5-41A1-AB1E-9E53F1133C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43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Relationship Id="rId3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Relationship Id="rId3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3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49120" y="3119120"/>
            <a:ext cx="8625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TO THE REPLACEMENT OF HV FEEDTHROUGHS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 smtClean="0"/>
              <a:t>Preliminary results</a:t>
            </a:r>
          </a:p>
          <a:p>
            <a:pPr algn="ctr"/>
            <a:r>
              <a:rPr lang="en-US" sz="2800" dirty="0" smtClean="0"/>
              <a:t>April 20 2018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8117840" y="1432560"/>
            <a:ext cx="328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Prepared by A.Mikhailichenko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41C7-E7A5-41A1-AB1E-9E53F1133CE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717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89280"/>
            <a:ext cx="2854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Drawing received from Chris Jensen</a:t>
            </a:r>
            <a:endParaRPr lang="en-US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41C7-E7A5-41A1-AB1E-9E53F1133CEC}" type="slidenum">
              <a:rPr lang="en-US" smtClean="0"/>
              <a:t>2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584" y="0"/>
            <a:ext cx="9017136" cy="68580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4752340" y="2082800"/>
            <a:ext cx="1005840" cy="416560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416936" y="1666240"/>
            <a:ext cx="1005840" cy="416560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68135" y="3764478"/>
            <a:ext cx="24868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Quick replacement is possible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03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" t="9481" r="17112" b="33630"/>
          <a:stretch/>
        </p:blipFill>
        <p:spPr>
          <a:xfrm>
            <a:off x="897466" y="254000"/>
            <a:ext cx="5808133" cy="3251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5" t="4297" r="26889" b="34815"/>
          <a:stretch/>
        </p:blipFill>
        <p:spPr>
          <a:xfrm>
            <a:off x="5435600" y="2357120"/>
            <a:ext cx="5902960" cy="417576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41C7-E7A5-41A1-AB1E-9E53F1133CE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24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67"/>
          <a:stretch/>
        </p:blipFill>
        <p:spPr>
          <a:xfrm>
            <a:off x="1117600" y="1796027"/>
            <a:ext cx="10058400" cy="3101093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41C7-E7A5-41A1-AB1E-9E53F1133CEC}" type="slidenum">
              <a:rPr lang="en-US" smtClean="0"/>
              <a:t>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990109" y="902525"/>
            <a:ext cx="4085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THE CONCEPT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67214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40" y="2083314"/>
            <a:ext cx="5978574" cy="44597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76" y="111760"/>
            <a:ext cx="6170137" cy="47752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41C7-E7A5-41A1-AB1E-9E53F1133CEC}" type="slidenum">
              <a:rPr lang="en-US" smtClean="0"/>
              <a:t>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291449" y="403761"/>
            <a:ext cx="3669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3D VIEWS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566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4680" y="170041"/>
            <a:ext cx="1073912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PROBLEMS FORESEEN</a:t>
            </a:r>
          </a:p>
          <a:p>
            <a:pPr algn="ctr"/>
            <a:endParaRPr lang="en-US" sz="2400" dirty="0"/>
          </a:p>
          <a:p>
            <a:pPr algn="just"/>
            <a:r>
              <a:rPr lang="en-US" sz="2400" dirty="0" smtClean="0"/>
              <a:t>These Feed- </a:t>
            </a:r>
            <a:r>
              <a:rPr lang="en-US" sz="2400" dirty="0" err="1" smtClean="0"/>
              <a:t>TRUs</a:t>
            </a:r>
            <a:r>
              <a:rPr lang="en-US" sz="2400" dirty="0" smtClean="0"/>
              <a:t> more likely designed  not for high current; indeed our current is ~1.25 kA max per </a:t>
            </a:r>
            <a:r>
              <a:rPr lang="en-US" sz="2400" dirty="0" err="1" smtClean="0"/>
              <a:t>FeedTRU</a:t>
            </a:r>
            <a:r>
              <a:rPr lang="en-US" sz="2400" dirty="0" smtClean="0"/>
              <a:t>:</a:t>
            </a:r>
          </a:p>
          <a:p>
            <a:pPr algn="just"/>
            <a:endParaRPr lang="en-US" sz="2400" dirty="0" smtClean="0"/>
          </a:p>
          <a:p>
            <a:pPr algn="just"/>
            <a:r>
              <a:rPr lang="en-US" sz="2400" dirty="0" smtClean="0"/>
              <a:t>Area of contact of central coax cable conductor is small, contact pressure more likely not enough  -possible sparking (marked red ovals on slide #2, left one)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 smtClean="0"/>
              <a:t>The pass way from coax braid to the inner volume is uncertain  -possible sparking (right oval) 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 smtClean="0"/>
              <a:t>Length of conductors now longer by ~6” each 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 smtClean="0"/>
              <a:t>Hardware requires test, so more likely one setup should be build first 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 smtClean="0"/>
              <a:t>Other solution –use the next size cable -AA, we have tested octopuses at Cornell</a:t>
            </a:r>
          </a:p>
          <a:p>
            <a:pPr algn="just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41C7-E7A5-41A1-AB1E-9E53F1133CE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52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9"/>
          <p:cNvSpPr>
            <a:spLocks noChangeAspect="1"/>
          </p:cNvSpPr>
          <p:nvPr/>
        </p:nvSpPr>
        <p:spPr>
          <a:xfrm>
            <a:off x="7047345" y="1604099"/>
            <a:ext cx="3930615" cy="3931919"/>
          </a:xfrm>
          <a:prstGeom prst="ellipse">
            <a:avLst/>
          </a:prstGeom>
          <a:noFill/>
          <a:ln w="28575" cmpd="sng"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SchematicInflectorRingKicker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03" y="1333983"/>
            <a:ext cx="5021785" cy="5233674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9043137" y="1604100"/>
            <a:ext cx="10817" cy="600893"/>
          </a:xfrm>
          <a:prstGeom prst="straightConnector1">
            <a:avLst/>
          </a:prstGeom>
          <a:ln w="38100" cmpd="sng"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053958" y="1661247"/>
            <a:ext cx="264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6732219" y="3685608"/>
            <a:ext cx="133689" cy="97391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199744" y="3723429"/>
            <a:ext cx="133689" cy="97391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9458" y="2148363"/>
            <a:ext cx="4001445" cy="4001445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7095092" y="2186540"/>
            <a:ext cx="3819698" cy="3828831"/>
          </a:xfrm>
          <a:prstGeom prst="ellipse">
            <a:avLst/>
          </a:prstGeom>
          <a:noFill/>
          <a:ln w="28575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674920" y="1432234"/>
            <a:ext cx="2291819" cy="381928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910983" y="6254076"/>
            <a:ext cx="5700900" cy="8402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7209681" y="897532"/>
            <a:ext cx="1236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inflector</a:t>
            </a:r>
            <a:endParaRPr lang="en-US" sz="2400" dirty="0"/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5853688" y="1604099"/>
            <a:ext cx="4249414" cy="28644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5980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9"/>
          <p:cNvSpPr>
            <a:spLocks noChangeAspect="1"/>
          </p:cNvSpPr>
          <p:nvPr/>
        </p:nvSpPr>
        <p:spPr>
          <a:xfrm>
            <a:off x="7028265" y="1613655"/>
            <a:ext cx="3961182" cy="3962497"/>
          </a:xfrm>
          <a:prstGeom prst="ellipse">
            <a:avLst/>
          </a:prstGeom>
          <a:noFill/>
          <a:ln w="28575" cmpd="sng"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6808613" y="1365395"/>
            <a:ext cx="2148581" cy="4353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951463" y="4153466"/>
            <a:ext cx="4450337" cy="228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9043137" y="1604100"/>
            <a:ext cx="10817" cy="600893"/>
          </a:xfrm>
          <a:prstGeom prst="straightConnector1">
            <a:avLst/>
          </a:prstGeom>
          <a:ln w="38100" cmpd="sng"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053958" y="1661247"/>
            <a:ext cx="264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6732219" y="3685608"/>
            <a:ext cx="133689" cy="97391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199744" y="3723429"/>
            <a:ext cx="133689" cy="97391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9458" y="2148363"/>
            <a:ext cx="4001445" cy="4001445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7095092" y="2186540"/>
            <a:ext cx="3819698" cy="3828831"/>
          </a:xfrm>
          <a:prstGeom prst="ellipse">
            <a:avLst/>
          </a:prstGeom>
          <a:noFill/>
          <a:ln w="28575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674920" y="1432234"/>
            <a:ext cx="2291819" cy="381928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7209681" y="897532"/>
            <a:ext cx="1236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inflector</a:t>
            </a:r>
            <a:endParaRPr lang="en-US" sz="2400" dirty="0"/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5853688" y="1623195"/>
            <a:ext cx="4230315" cy="0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10227241" y="2014671"/>
            <a:ext cx="420166" cy="420121"/>
          </a:xfrm>
          <a:prstGeom prst="straightConnector1">
            <a:avLst/>
          </a:prstGeom>
          <a:ln w="38100" cmpd="sng"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543911" y="2874011"/>
            <a:ext cx="17543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quadrupoles</a:t>
            </a:r>
            <a:endParaRPr lang="en-US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9568345" y="3876572"/>
            <a:ext cx="1046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kickers</a:t>
            </a:r>
            <a:endParaRPr lang="en-US" sz="2400" dirty="0"/>
          </a:p>
        </p:txBody>
      </p:sp>
      <p:sp>
        <p:nvSpPr>
          <p:cNvPr id="41" name="Rectangle 40"/>
          <p:cNvSpPr/>
          <p:nvPr/>
        </p:nvSpPr>
        <p:spPr>
          <a:xfrm rot="21480000">
            <a:off x="10571016" y="3924314"/>
            <a:ext cx="706644" cy="256032"/>
          </a:xfrm>
          <a:prstGeom prst="rect">
            <a:avLst/>
          </a:prstGeom>
          <a:noFill/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 rot="540000">
            <a:off x="10541980" y="4277226"/>
            <a:ext cx="706644" cy="257802"/>
          </a:xfrm>
          <a:prstGeom prst="rect">
            <a:avLst/>
          </a:prstGeom>
          <a:noFill/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 rot="21000000">
            <a:off x="10522881" y="3589755"/>
            <a:ext cx="706644" cy="256032"/>
          </a:xfrm>
          <a:prstGeom prst="rect">
            <a:avLst/>
          </a:prstGeom>
          <a:noFill/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2435058" y="1279460"/>
            <a:ext cx="1537428" cy="227247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703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41C7-E7A5-41A1-AB1E-9E53F1133CE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5098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4433</TotalTime>
  <Words>156</Words>
  <Application>Microsoft Macintosh PowerPoint</Application>
  <PresentationFormat>Custom</PresentationFormat>
  <Paragraphs>35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CLASSE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Alexander A. Mikhailichenko</dc:creator>
  <cp:lastModifiedBy>David Rubin</cp:lastModifiedBy>
  <cp:revision>15</cp:revision>
  <dcterms:created xsi:type="dcterms:W3CDTF">2018-04-19T22:13:16Z</dcterms:created>
  <dcterms:modified xsi:type="dcterms:W3CDTF">2018-04-23T00:09:40Z</dcterms:modified>
</cp:coreProperties>
</file>